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5"/>
    <p:sldMasterId id="214748367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y="5143500" cx="9144000"/>
  <p:notesSz cx="6858000" cy="9144000"/>
  <p:embeddedFontLst>
    <p:embeddedFont>
      <p:font typeface="Helvetica Neue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Danial Golbaz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bold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font" Target="fonts/HelveticaNeue-regular.fntdata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1.xml"/><Relationship Id="rId19" Type="http://schemas.openxmlformats.org/officeDocument/2006/relationships/font" Target="fonts/HelveticaNeue-italic.fntdata"/><Relationship Id="rId6" Type="http://schemas.openxmlformats.org/officeDocument/2006/relationships/slideMaster" Target="slideMasters/slideMaster2.xml"/><Relationship Id="rId18" Type="http://schemas.openxmlformats.org/officeDocument/2006/relationships/font" Target="fonts/HelveticaNeue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6-02-13T21:45:00.893">
    <p:pos x="594" y="0"/>
    <p:text>Hi All,
I liked the workflow, it is nice.
I have a comment on figure on the bottom. I believe it should look like the inlet. please check below for reference:
https://img.marinas.com/v2/00066933ec44fc0a924e8b825a31ef1f41f7cc6f07f4e8a6b01993135e05920a.jpg</p:text>
  </p:cm>
</p:cmLst>
</file>

<file path=ppt/media/image1.png>
</file>

<file path=ppt/media/image10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c76a487406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3c76a487406_0_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c76a487406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c76a487406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c76a487406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c76a487406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c7b5cdafb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c7b5cdafb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c7b5cdafb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c7b5cdafb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c7b5cdafb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c7b5cdafb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c7b5cdafb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c7b5cdafb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c7b5cdafb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c7b5cdafb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c7b5cdafb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c7b5cdafb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idx="1" type="body"/>
          </p:nvPr>
        </p:nvSpPr>
        <p:spPr>
          <a:xfrm>
            <a:off x="685800" y="1047750"/>
            <a:ext cx="77724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1pPr>
            <a:lvl2pPr indent="-228600" lvl="1" marL="914400" algn="ctr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indent="-228600" lvl="2" marL="1371600" algn="ctr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3pPr>
            <a:lvl4pPr indent="-228600" lvl="3" marL="1828800" algn="ctr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4pPr>
            <a:lvl5pPr indent="-228600" lvl="4" marL="2286000" algn="ctr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14"/>
          <p:cNvSpPr txBox="1"/>
          <p:nvPr>
            <p:ph idx="2" type="body"/>
          </p:nvPr>
        </p:nvSpPr>
        <p:spPr>
          <a:xfrm>
            <a:off x="1371600" y="2343150"/>
            <a:ext cx="64770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Clr>
                <a:srgbClr val="00B0F0"/>
              </a:buClr>
              <a:buSzPts val="1800"/>
              <a:buNone/>
              <a:defRPr>
                <a:solidFill>
                  <a:srgbClr val="00B0F0"/>
                </a:solidFill>
              </a:defRPr>
            </a:lvl1pPr>
            <a:lvl2pPr indent="-228600" lvl="1" marL="914400" algn="ctr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2pPr>
            <a:lvl3pPr indent="-228600" lvl="2" marL="1371600" algn="ctr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3pPr>
            <a:lvl4pPr indent="-228600" lvl="3" marL="1828800" algn="ctr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4pPr>
            <a:lvl5pPr indent="-228600" lvl="4" marL="2286000" algn="ctr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idx="12" type="sldNum"/>
          </p:nvPr>
        </p:nvSpPr>
        <p:spPr>
          <a:xfrm>
            <a:off x="3505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609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609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609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609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609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6096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6096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6096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609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5"/>
          <p:cNvSpPr txBox="1"/>
          <p:nvPr>
            <p:ph type="title"/>
          </p:nvPr>
        </p:nvSpPr>
        <p:spPr>
          <a:xfrm>
            <a:off x="457200" y="514350"/>
            <a:ext cx="82296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609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5"/>
          <p:cNvSpPr txBox="1"/>
          <p:nvPr>
            <p:ph idx="1" type="body"/>
          </p:nvPr>
        </p:nvSpPr>
        <p:spPr>
          <a:xfrm>
            <a:off x="457200" y="1543050"/>
            <a:ext cx="82296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•"/>
              <a:defRPr>
                <a:solidFill>
                  <a:srgbClr val="006096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–"/>
              <a:defRPr>
                <a:solidFill>
                  <a:srgbClr val="006096"/>
                </a:solidFill>
              </a:defRPr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•"/>
              <a:defRPr>
                <a:solidFill>
                  <a:srgbClr val="006096"/>
                </a:solidFill>
              </a:defRPr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–"/>
              <a:defRPr>
                <a:solidFill>
                  <a:srgbClr val="006096"/>
                </a:solidFill>
              </a:defRPr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»"/>
              <a:defRPr>
                <a:solidFill>
                  <a:srgbClr val="006096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457200" y="514350"/>
            <a:ext cx="82296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609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6"/>
          <p:cNvSpPr txBox="1"/>
          <p:nvPr>
            <p:ph idx="1" type="body"/>
          </p:nvPr>
        </p:nvSpPr>
        <p:spPr>
          <a:xfrm>
            <a:off x="457200" y="1543050"/>
            <a:ext cx="82296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•"/>
              <a:defRPr>
                <a:solidFill>
                  <a:srgbClr val="006096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–"/>
              <a:defRPr>
                <a:solidFill>
                  <a:srgbClr val="006096"/>
                </a:solidFill>
              </a:defRPr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•"/>
              <a:defRPr>
                <a:solidFill>
                  <a:srgbClr val="006096"/>
                </a:solidFill>
              </a:defRPr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–"/>
              <a:defRPr>
                <a:solidFill>
                  <a:srgbClr val="006096"/>
                </a:solidFill>
              </a:defRPr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»"/>
              <a:defRPr>
                <a:solidFill>
                  <a:srgbClr val="006096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2" type="sldNum"/>
          </p:nvPr>
        </p:nvSpPr>
        <p:spPr>
          <a:xfrm>
            <a:off x="3505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/>
          <p:nvPr>
            <p:ph type="title"/>
          </p:nvPr>
        </p:nvSpPr>
        <p:spPr>
          <a:xfrm>
            <a:off x="722313" y="2477691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3200" cap="none">
                <a:solidFill>
                  <a:srgbClr val="00609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1" type="body"/>
          </p:nvPr>
        </p:nvSpPr>
        <p:spPr>
          <a:xfrm>
            <a:off x="722313" y="1352550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3505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457200" y="514350"/>
            <a:ext cx="82296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609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8"/>
          <p:cNvSpPr txBox="1"/>
          <p:nvPr>
            <p:ph idx="1" type="body"/>
          </p:nvPr>
        </p:nvSpPr>
        <p:spPr>
          <a:xfrm>
            <a:off x="457200" y="1085851"/>
            <a:ext cx="4038600" cy="31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rgbClr val="006096"/>
              </a:buClr>
              <a:buSzPts val="2800"/>
              <a:buChar char="•"/>
              <a:defRPr sz="2800">
                <a:solidFill>
                  <a:srgbClr val="006096"/>
                </a:solidFill>
              </a:defRPr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rgbClr val="006096"/>
              </a:buClr>
              <a:buSzPts val="2400"/>
              <a:buChar char="–"/>
              <a:defRPr sz="2400">
                <a:solidFill>
                  <a:srgbClr val="006096"/>
                </a:solidFill>
              </a:defRPr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rgbClr val="006096"/>
              </a:buClr>
              <a:buSzPts val="2000"/>
              <a:buChar char="•"/>
              <a:defRPr sz="2000">
                <a:solidFill>
                  <a:srgbClr val="006096"/>
                </a:solidFill>
              </a:defRPr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–"/>
              <a:defRPr sz="1800">
                <a:solidFill>
                  <a:srgbClr val="006096"/>
                </a:solidFill>
              </a:defRPr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»"/>
              <a:defRPr sz="1800">
                <a:solidFill>
                  <a:srgbClr val="006096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1" name="Google Shape;71;p18"/>
          <p:cNvSpPr txBox="1"/>
          <p:nvPr>
            <p:ph idx="2" type="body"/>
          </p:nvPr>
        </p:nvSpPr>
        <p:spPr>
          <a:xfrm>
            <a:off x="4648200" y="1085851"/>
            <a:ext cx="4038600" cy="31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rgbClr val="006096"/>
              </a:buClr>
              <a:buSzPts val="2800"/>
              <a:buChar char="•"/>
              <a:defRPr sz="2800">
                <a:solidFill>
                  <a:srgbClr val="006096"/>
                </a:solidFill>
              </a:defRPr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rgbClr val="006096"/>
              </a:buClr>
              <a:buSzPts val="2400"/>
              <a:buChar char="–"/>
              <a:defRPr sz="2400">
                <a:solidFill>
                  <a:srgbClr val="006096"/>
                </a:solidFill>
              </a:defRPr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rgbClr val="006096"/>
              </a:buClr>
              <a:buSzPts val="2000"/>
              <a:buChar char="•"/>
              <a:defRPr sz="2000">
                <a:solidFill>
                  <a:srgbClr val="006096"/>
                </a:solidFill>
              </a:defRPr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–"/>
              <a:defRPr sz="1800">
                <a:solidFill>
                  <a:srgbClr val="006096"/>
                </a:solidFill>
              </a:defRPr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»"/>
              <a:defRPr sz="1800">
                <a:solidFill>
                  <a:srgbClr val="006096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3505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idx="1" type="body"/>
          </p:nvPr>
        </p:nvSpPr>
        <p:spPr>
          <a:xfrm>
            <a:off x="457200" y="514350"/>
            <a:ext cx="4040100" cy="774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rgbClr val="006096"/>
              </a:buClr>
              <a:buSzPts val="2400"/>
              <a:buNone/>
              <a:defRPr b="1" sz="2400">
                <a:solidFill>
                  <a:srgbClr val="006096"/>
                </a:solidFill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5" name="Google Shape;75;p19"/>
          <p:cNvSpPr txBox="1"/>
          <p:nvPr>
            <p:ph idx="2" type="body"/>
          </p:nvPr>
        </p:nvSpPr>
        <p:spPr>
          <a:xfrm>
            <a:off x="457200" y="1288255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rgbClr val="006096"/>
              </a:buClr>
              <a:buSzPts val="2400"/>
              <a:buChar char="•"/>
              <a:defRPr sz="2400">
                <a:solidFill>
                  <a:srgbClr val="006096"/>
                </a:solidFill>
              </a:defRPr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rgbClr val="006096"/>
              </a:buClr>
              <a:buSzPts val="2000"/>
              <a:buChar char="–"/>
              <a:defRPr sz="2000">
                <a:solidFill>
                  <a:srgbClr val="006096"/>
                </a:solidFill>
              </a:defRPr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•"/>
              <a:defRPr sz="1800">
                <a:solidFill>
                  <a:srgbClr val="006096"/>
                </a:solidFill>
              </a:defRPr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rgbClr val="006096"/>
              </a:buClr>
              <a:buSzPts val="1600"/>
              <a:buChar char="–"/>
              <a:defRPr sz="1600">
                <a:solidFill>
                  <a:srgbClr val="006096"/>
                </a:solidFill>
              </a:defRPr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rgbClr val="006096"/>
              </a:buClr>
              <a:buSzPts val="1600"/>
              <a:buChar char="»"/>
              <a:defRPr sz="1600">
                <a:solidFill>
                  <a:srgbClr val="006096"/>
                </a:solidFill>
              </a:defRPr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6" name="Google Shape;76;p19"/>
          <p:cNvSpPr txBox="1"/>
          <p:nvPr>
            <p:ph idx="3" type="body"/>
          </p:nvPr>
        </p:nvSpPr>
        <p:spPr>
          <a:xfrm>
            <a:off x="4645026" y="514350"/>
            <a:ext cx="4041900" cy="774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rgbClr val="006096"/>
              </a:buClr>
              <a:buSzPts val="2400"/>
              <a:buNone/>
              <a:defRPr b="1" sz="2400">
                <a:solidFill>
                  <a:srgbClr val="006096"/>
                </a:solidFill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7" name="Google Shape;77;p19"/>
          <p:cNvSpPr txBox="1"/>
          <p:nvPr>
            <p:ph idx="4" type="body"/>
          </p:nvPr>
        </p:nvSpPr>
        <p:spPr>
          <a:xfrm>
            <a:off x="4645026" y="1288255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rgbClr val="006096"/>
              </a:buClr>
              <a:buSzPts val="2400"/>
              <a:buChar char="•"/>
              <a:defRPr sz="2400">
                <a:solidFill>
                  <a:srgbClr val="006096"/>
                </a:solidFill>
              </a:defRPr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rgbClr val="006096"/>
              </a:buClr>
              <a:buSzPts val="2000"/>
              <a:buChar char="–"/>
              <a:defRPr sz="2000">
                <a:solidFill>
                  <a:srgbClr val="006096"/>
                </a:solidFill>
              </a:defRPr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•"/>
              <a:defRPr sz="1800">
                <a:solidFill>
                  <a:srgbClr val="006096"/>
                </a:solidFill>
              </a:defRPr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rgbClr val="006096"/>
              </a:buClr>
              <a:buSzPts val="1600"/>
              <a:buChar char="–"/>
              <a:defRPr sz="1600">
                <a:solidFill>
                  <a:srgbClr val="006096"/>
                </a:solidFill>
              </a:defRPr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rgbClr val="006096"/>
              </a:buClr>
              <a:buSzPts val="1600"/>
              <a:buChar char="»"/>
              <a:defRPr sz="1600">
                <a:solidFill>
                  <a:srgbClr val="006096"/>
                </a:solidFill>
              </a:defRPr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78" name="Google Shape;78;p19"/>
          <p:cNvSpPr txBox="1"/>
          <p:nvPr>
            <p:ph idx="12" type="sldNum"/>
          </p:nvPr>
        </p:nvSpPr>
        <p:spPr>
          <a:xfrm>
            <a:off x="3505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0"/>
          <p:cNvSpPr txBox="1"/>
          <p:nvPr>
            <p:ph type="title"/>
          </p:nvPr>
        </p:nvSpPr>
        <p:spPr>
          <a:xfrm>
            <a:off x="457200" y="514350"/>
            <a:ext cx="82296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609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0"/>
          <p:cNvSpPr txBox="1"/>
          <p:nvPr>
            <p:ph idx="12" type="sldNum"/>
          </p:nvPr>
        </p:nvSpPr>
        <p:spPr>
          <a:xfrm>
            <a:off x="3505200" y="4781550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 txBox="1"/>
          <p:nvPr>
            <p:ph idx="12" type="sldNum"/>
          </p:nvPr>
        </p:nvSpPr>
        <p:spPr>
          <a:xfrm>
            <a:off x="33486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/>
          <p:nvPr>
            <p:ph type="title"/>
          </p:nvPr>
        </p:nvSpPr>
        <p:spPr>
          <a:xfrm>
            <a:off x="457201" y="501411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00609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2"/>
          <p:cNvSpPr txBox="1"/>
          <p:nvPr>
            <p:ph idx="1" type="body"/>
          </p:nvPr>
        </p:nvSpPr>
        <p:spPr>
          <a:xfrm>
            <a:off x="3575050" y="514349"/>
            <a:ext cx="5111700" cy="3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rgbClr val="006096"/>
              </a:buClr>
              <a:buSzPts val="3200"/>
              <a:buChar char="•"/>
              <a:defRPr sz="3200">
                <a:solidFill>
                  <a:srgbClr val="006096"/>
                </a:solidFill>
              </a:defRPr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rgbClr val="006096"/>
              </a:buClr>
              <a:buSzPts val="2800"/>
              <a:buChar char="–"/>
              <a:defRPr sz="2800">
                <a:solidFill>
                  <a:srgbClr val="006096"/>
                </a:solidFill>
              </a:defRPr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rgbClr val="006096"/>
              </a:buClr>
              <a:buSzPts val="2400"/>
              <a:buChar char="•"/>
              <a:defRPr sz="2400">
                <a:solidFill>
                  <a:srgbClr val="006096"/>
                </a:solidFill>
              </a:defRPr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rgbClr val="006096"/>
              </a:buClr>
              <a:buSzPts val="2000"/>
              <a:buChar char="–"/>
              <a:defRPr sz="2000">
                <a:solidFill>
                  <a:srgbClr val="006096"/>
                </a:solidFill>
              </a:defRPr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rgbClr val="006096"/>
              </a:buClr>
              <a:buSzPts val="2000"/>
              <a:buChar char="»"/>
              <a:defRPr sz="2000">
                <a:solidFill>
                  <a:srgbClr val="006096"/>
                </a:solidFill>
              </a:defRPr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87" name="Google Shape;87;p22"/>
          <p:cNvSpPr txBox="1"/>
          <p:nvPr>
            <p:ph idx="2" type="body"/>
          </p:nvPr>
        </p:nvSpPr>
        <p:spPr>
          <a:xfrm>
            <a:off x="457201" y="1504950"/>
            <a:ext cx="3008400" cy="25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rgbClr val="006096"/>
              </a:buClr>
              <a:buSzPts val="1400"/>
              <a:buNone/>
              <a:defRPr sz="1400">
                <a:solidFill>
                  <a:srgbClr val="006096"/>
                </a:solidFill>
              </a:defRPr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3563998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type="title"/>
          </p:nvPr>
        </p:nvSpPr>
        <p:spPr>
          <a:xfrm>
            <a:off x="6096000" y="459580"/>
            <a:ext cx="2514600" cy="6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rgbClr val="00609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3"/>
          <p:cNvSpPr/>
          <p:nvPr>
            <p:ph idx="2" type="pic"/>
          </p:nvPr>
        </p:nvSpPr>
        <p:spPr>
          <a:xfrm>
            <a:off x="457200" y="451329"/>
            <a:ext cx="5486400" cy="3636300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23"/>
          <p:cNvSpPr txBox="1"/>
          <p:nvPr>
            <p:ph idx="1" type="body"/>
          </p:nvPr>
        </p:nvSpPr>
        <p:spPr>
          <a:xfrm>
            <a:off x="6096000" y="1200150"/>
            <a:ext cx="25146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rgbClr val="006096"/>
              </a:buClr>
              <a:buSzPts val="1400"/>
              <a:buNone/>
              <a:defRPr sz="1400">
                <a:solidFill>
                  <a:srgbClr val="006096"/>
                </a:solidFill>
              </a:defRPr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93" name="Google Shape;93;p23"/>
          <p:cNvSpPr txBox="1"/>
          <p:nvPr>
            <p:ph idx="12" type="sldNum"/>
          </p:nvPr>
        </p:nvSpPr>
        <p:spPr>
          <a:xfrm>
            <a:off x="3505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4"/>
          <p:cNvSpPr txBox="1"/>
          <p:nvPr>
            <p:ph type="title"/>
          </p:nvPr>
        </p:nvSpPr>
        <p:spPr>
          <a:xfrm>
            <a:off x="457200" y="476250"/>
            <a:ext cx="82296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609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4"/>
          <p:cNvSpPr txBox="1"/>
          <p:nvPr>
            <p:ph idx="1" type="body"/>
          </p:nvPr>
        </p:nvSpPr>
        <p:spPr>
          <a:xfrm rot="5400000">
            <a:off x="3246450" y="-1284300"/>
            <a:ext cx="2651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•"/>
              <a:defRPr>
                <a:solidFill>
                  <a:srgbClr val="006096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–"/>
              <a:defRPr>
                <a:solidFill>
                  <a:srgbClr val="006096"/>
                </a:solidFill>
              </a:defRPr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•"/>
              <a:defRPr>
                <a:solidFill>
                  <a:srgbClr val="006096"/>
                </a:solidFill>
              </a:defRPr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–"/>
              <a:defRPr>
                <a:solidFill>
                  <a:srgbClr val="006096"/>
                </a:solidFill>
              </a:defRPr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»"/>
              <a:defRPr>
                <a:solidFill>
                  <a:srgbClr val="006096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7" name="Google Shape;97;p24"/>
          <p:cNvSpPr txBox="1"/>
          <p:nvPr>
            <p:ph idx="12" type="sldNum"/>
          </p:nvPr>
        </p:nvSpPr>
        <p:spPr>
          <a:xfrm>
            <a:off x="3505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>
            <p:ph type="title"/>
          </p:nvPr>
        </p:nvSpPr>
        <p:spPr>
          <a:xfrm rot="5400000">
            <a:off x="5857680" y="1277187"/>
            <a:ext cx="35799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609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5"/>
          <p:cNvSpPr txBox="1"/>
          <p:nvPr>
            <p:ph idx="1" type="body"/>
          </p:nvPr>
        </p:nvSpPr>
        <p:spPr>
          <a:xfrm rot="5400000">
            <a:off x="1677150" y="-704013"/>
            <a:ext cx="35799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•"/>
              <a:defRPr>
                <a:solidFill>
                  <a:srgbClr val="006096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–"/>
              <a:defRPr>
                <a:solidFill>
                  <a:srgbClr val="006096"/>
                </a:solidFill>
              </a:defRPr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•"/>
              <a:defRPr>
                <a:solidFill>
                  <a:srgbClr val="006096"/>
                </a:solidFill>
              </a:defRPr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–"/>
              <a:defRPr>
                <a:solidFill>
                  <a:srgbClr val="006096"/>
                </a:solidFill>
              </a:defRPr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rgbClr val="006096"/>
              </a:buClr>
              <a:buSzPts val="1800"/>
              <a:buChar char="»"/>
              <a:defRPr>
                <a:solidFill>
                  <a:srgbClr val="006096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p25"/>
          <p:cNvSpPr txBox="1"/>
          <p:nvPr>
            <p:ph idx="12" type="sldNum"/>
          </p:nvPr>
        </p:nvSpPr>
        <p:spPr>
          <a:xfrm>
            <a:off x="33528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rgbClr val="004F6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5.jp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590550"/>
            <a:ext cx="82296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619250"/>
            <a:ext cx="82296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1.xml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idx="1" type="body"/>
          </p:nvPr>
        </p:nvSpPr>
        <p:spPr>
          <a:xfrm>
            <a:off x="685800" y="1047750"/>
            <a:ext cx="77724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Weekly Reporting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26"/>
          <p:cNvSpPr txBox="1"/>
          <p:nvPr>
            <p:ph idx="2" type="body"/>
          </p:nvPr>
        </p:nvSpPr>
        <p:spPr>
          <a:xfrm>
            <a:off x="1333500" y="1924050"/>
            <a:ext cx="64770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400"/>
              <a:buNone/>
            </a:pPr>
            <a:r>
              <a:t/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February</a:t>
            </a:r>
            <a:r>
              <a:rPr lang="en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13, 2026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None/>
            </a:pPr>
            <a:r>
              <a:t/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Mohansai Sathram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None/>
            </a:pPr>
            <a:r>
              <a:t/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Dr. Yao Hu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2975" y="0"/>
            <a:ext cx="725804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975" y="152400"/>
            <a:ext cx="725804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200" y="0"/>
            <a:ext cx="721227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48253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48253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48253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48253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750" y="0"/>
            <a:ext cx="8839201" cy="48253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UD Primary and Secondary">
      <a:dk1>
        <a:srgbClr val="000000"/>
      </a:dk1>
      <a:lt1>
        <a:srgbClr val="FFFFFF"/>
      </a:lt1>
      <a:dk2>
        <a:srgbClr val="00539F"/>
      </a:dk2>
      <a:lt2>
        <a:srgbClr val="EEECE1"/>
      </a:lt2>
      <a:accent1>
        <a:srgbClr val="4F81BD"/>
      </a:accent1>
      <a:accent2>
        <a:srgbClr val="AF1E2D"/>
      </a:accent2>
      <a:accent3>
        <a:srgbClr val="BED600"/>
      </a:accent3>
      <a:accent4>
        <a:srgbClr val="5A8E22"/>
      </a:accent4>
      <a:accent5>
        <a:srgbClr val="00A0DF"/>
      </a:accent5>
      <a:accent6>
        <a:srgbClr val="EF8200"/>
      </a:accent6>
      <a:hlink>
        <a:srgbClr val="00539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